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9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2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9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7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5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2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3866-770D-DF46-8488-8E72D7555391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41981-9627-1D48-A9CB-2E978D3DF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many earths?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9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0435"/>
          </a:xfrm>
          <a:prstGeom prst="rect">
            <a:avLst/>
          </a:prstGeom>
        </p:spPr>
      </p:pic>
      <p:pic>
        <p:nvPicPr>
          <p:cNvPr id="5" name="Picture 4" descr="sig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" y="3116937"/>
            <a:ext cx="3097109" cy="13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09280"/>
          </a:xfrm>
          <a:prstGeom prst="rect">
            <a:avLst/>
          </a:prstGeom>
        </p:spPr>
      </p:pic>
      <p:pic>
        <p:nvPicPr>
          <p:cNvPr id="5" name="Picture 4" descr="habitab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7" y="3023849"/>
            <a:ext cx="3552919" cy="14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8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330"/>
            <a:ext cx="9144000" cy="5898591"/>
          </a:xfrm>
          <a:prstGeom prst="rect">
            <a:avLst/>
          </a:prstGeom>
        </p:spPr>
      </p:pic>
      <p:pic>
        <p:nvPicPr>
          <p:cNvPr id="5" name="Picture 4" descr="til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5" y="3429000"/>
            <a:ext cx="3235430" cy="12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4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8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</Words>
  <Application>Microsoft Macintosh PowerPoint</Application>
  <PresentationFormat>On-screen Show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How many earths?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First name Last name</dc:creator>
  <cp:lastModifiedBy>First name Last name</cp:lastModifiedBy>
  <cp:revision>4</cp:revision>
  <dcterms:created xsi:type="dcterms:W3CDTF">2016-12-15T02:59:29Z</dcterms:created>
  <dcterms:modified xsi:type="dcterms:W3CDTF">2016-12-15T03:37:59Z</dcterms:modified>
</cp:coreProperties>
</file>